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-138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3DA9-F1A5-412D-9D3E-7C89321585B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4E14-C623-4A15-97B6-2E4FDCDF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7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3DA9-F1A5-412D-9D3E-7C89321585B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4E14-C623-4A15-97B6-2E4FDCDF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3DA9-F1A5-412D-9D3E-7C89321585B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4E14-C623-4A15-97B6-2E4FDCDF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7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3DA9-F1A5-412D-9D3E-7C89321585B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4E14-C623-4A15-97B6-2E4FDCDF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6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3DA9-F1A5-412D-9D3E-7C89321585B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4E14-C623-4A15-97B6-2E4FDCDF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7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3DA9-F1A5-412D-9D3E-7C89321585B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4E14-C623-4A15-97B6-2E4FDCDF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4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3DA9-F1A5-412D-9D3E-7C89321585B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4E14-C623-4A15-97B6-2E4FDCDF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1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3DA9-F1A5-412D-9D3E-7C89321585B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4E14-C623-4A15-97B6-2E4FDCDF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3DA9-F1A5-412D-9D3E-7C89321585B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4E14-C623-4A15-97B6-2E4FDCDF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3DA9-F1A5-412D-9D3E-7C89321585B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4E14-C623-4A15-97B6-2E4FDCDF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9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3DA9-F1A5-412D-9D3E-7C89321585B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4E14-C623-4A15-97B6-2E4FDCDF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1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E3DA9-F1A5-412D-9D3E-7C89321585B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4E14-C623-4A15-97B6-2E4FDCDF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5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9746" y="420105"/>
            <a:ext cx="409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CÒ BẮT ẾCH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CMS\Desktop\Phát triển thể chất-20230404T081525Z-001\Phát triển thể chất\Trò chơi dân gian\HÌNH\CÒ BẮT ẾCH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43" y="1468788"/>
            <a:ext cx="6574212" cy="372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7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9650" t="13700" r="7450" b="3500"/>
          <a:stretch/>
        </p:blipFill>
        <p:spPr>
          <a:xfrm>
            <a:off x="2169460" y="724656"/>
            <a:ext cx="8347576" cy="559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3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</Words>
  <Application>Microsoft Office PowerPoint</Application>
  <PresentationFormat>Custom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CMS</cp:lastModifiedBy>
  <cp:revision>3</cp:revision>
  <dcterms:created xsi:type="dcterms:W3CDTF">2023-03-27T14:46:43Z</dcterms:created>
  <dcterms:modified xsi:type="dcterms:W3CDTF">2023-04-04T09:06:34Z</dcterms:modified>
</cp:coreProperties>
</file>